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435" r:id="rId2"/>
    <p:sldId id="436" r:id="rId3"/>
    <p:sldId id="457" r:id="rId4"/>
    <p:sldId id="458" r:id="rId5"/>
    <p:sldId id="437" r:id="rId6"/>
    <p:sldId id="438" r:id="rId7"/>
    <p:sldId id="475" r:id="rId8"/>
    <p:sldId id="446" r:id="rId9"/>
    <p:sldId id="466" r:id="rId10"/>
    <p:sldId id="467" r:id="rId11"/>
    <p:sldId id="468" r:id="rId12"/>
    <p:sldId id="469" r:id="rId13"/>
    <p:sldId id="465" r:id="rId14"/>
    <p:sldId id="447" r:id="rId15"/>
    <p:sldId id="450" r:id="rId16"/>
    <p:sldId id="451" r:id="rId17"/>
    <p:sldId id="452" r:id="rId18"/>
    <p:sldId id="456" r:id="rId19"/>
    <p:sldId id="449" r:id="rId20"/>
    <p:sldId id="448" r:id="rId21"/>
    <p:sldId id="472" r:id="rId22"/>
    <p:sldId id="453" r:id="rId23"/>
    <p:sldId id="454" r:id="rId24"/>
    <p:sldId id="455" r:id="rId25"/>
    <p:sldId id="459" r:id="rId26"/>
    <p:sldId id="460" r:id="rId27"/>
    <p:sldId id="461" r:id="rId28"/>
    <p:sldId id="440" r:id="rId29"/>
    <p:sldId id="463" r:id="rId30"/>
    <p:sldId id="464" r:id="rId31"/>
    <p:sldId id="470" r:id="rId32"/>
    <p:sldId id="471" r:id="rId33"/>
    <p:sldId id="474" r:id="rId3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F1"/>
    <a:srgbClr val="FFFFFF"/>
    <a:srgbClr val="00E300"/>
    <a:srgbClr val="C7FFBF"/>
    <a:srgbClr val="E4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59" autoAdjust="0"/>
    <p:restoredTop sz="83360"/>
  </p:normalViewPr>
  <p:slideViewPr>
    <p:cSldViewPr snapToGrid="0">
      <p:cViewPr varScale="1">
        <p:scale>
          <a:sx n="89" d="100"/>
          <a:sy n="89" d="100"/>
        </p:scale>
        <p:origin x="8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C61E6-5761-1C4C-B2EA-223CDE4FDB37}" type="datetimeFigureOut">
              <a:rPr kumimoji="1" lang="zh-CN" altLang="en-US" smtClean="0"/>
              <a:t>2020/7/29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762C78-C897-1944-B3E1-473F617B482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0060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83035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b="1" dirty="0"/>
              <a:t>Debian </a:t>
            </a:r>
            <a:r>
              <a:rPr lang="zh-CN" altLang="en-US" b="1" dirty="0"/>
              <a:t>环境下有趣的命令</a:t>
            </a:r>
            <a:endParaRPr lang="en-US" altLang="zh-CN" b="1" dirty="0"/>
          </a:p>
          <a:p>
            <a:r>
              <a:rPr lang="en" altLang="zh-CN" b="1" dirty="0"/>
              <a:t>https://</a:t>
            </a:r>
            <a:r>
              <a:rPr lang="en" altLang="zh-CN" b="1" dirty="0" err="1"/>
              <a:t>blog.csdn.net</a:t>
            </a:r>
            <a:r>
              <a:rPr lang="en" altLang="zh-CN" b="1" dirty="0"/>
              <a:t>/weixin_33756418/article/details/89804641</a:t>
            </a:r>
          </a:p>
          <a:p>
            <a:endParaRPr lang="en" altLang="zh-CN" b="1" dirty="0"/>
          </a:p>
          <a:p>
            <a:r>
              <a:rPr lang="zh-CN" altLang="en-US" dirty="0"/>
              <a:t>安装  </a:t>
            </a:r>
            <a:r>
              <a:rPr lang="en-US" altLang="zh-CN" dirty="0"/>
              <a:t>$ </a:t>
            </a:r>
            <a:r>
              <a:rPr lang="en" altLang="zh-CN" dirty="0" err="1"/>
              <a:t>sudo</a:t>
            </a:r>
            <a:r>
              <a:rPr lang="en" altLang="zh-CN" dirty="0"/>
              <a:t> apt-get install </a:t>
            </a:r>
            <a:r>
              <a:rPr lang="en" altLang="zh-CN" dirty="0" err="1"/>
              <a:t>sl</a:t>
            </a:r>
            <a:br>
              <a:rPr lang="en" altLang="zh-CN" dirty="0"/>
            </a:br>
            <a:r>
              <a:rPr lang="zh-CN" altLang="en-US" dirty="0"/>
              <a:t>运行  </a:t>
            </a:r>
            <a:r>
              <a:rPr lang="en-US" altLang="zh-CN" dirty="0"/>
              <a:t>$ /</a:t>
            </a:r>
            <a:r>
              <a:rPr lang="en" altLang="zh-CN" dirty="0" err="1"/>
              <a:t>usr</a:t>
            </a:r>
            <a:r>
              <a:rPr lang="en" altLang="zh-CN" dirty="0"/>
              <a:t>/games/</a:t>
            </a:r>
            <a:r>
              <a:rPr lang="en" altLang="zh-CN" dirty="0" err="1"/>
              <a:t>sl</a:t>
            </a:r>
            <a:endParaRPr lang="en" altLang="zh-CN" dirty="0"/>
          </a:p>
          <a:p>
            <a:endParaRPr lang="en" altLang="zh-CN" b="1" dirty="0"/>
          </a:p>
          <a:p>
            <a:r>
              <a:rPr lang="zh-CN" altLang="en-US" dirty="0"/>
              <a:t>可以给别人来个恶作剧，他一敲 </a:t>
            </a:r>
            <a:r>
              <a:rPr lang="en" altLang="zh-CN" dirty="0"/>
              <a:t>ls</a:t>
            </a:r>
            <a:r>
              <a:rPr lang="zh-CN" altLang="en" dirty="0"/>
              <a:t>，</a:t>
            </a:r>
            <a:r>
              <a:rPr lang="zh-CN" altLang="en-US" dirty="0"/>
              <a:t>不知道的肯定很有效果。</a:t>
            </a:r>
          </a:p>
          <a:p>
            <a:r>
              <a:rPr lang="en-US" altLang="zh-CN" dirty="0"/>
              <a:t>$ </a:t>
            </a:r>
            <a:r>
              <a:rPr lang="en" altLang="zh-CN" dirty="0"/>
              <a:t>alias ls=</a:t>
            </a:r>
            <a:r>
              <a:rPr lang="en" altLang="zh-CN" dirty="0" err="1"/>
              <a:t>sl</a:t>
            </a:r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5650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可以开双窗口 </a:t>
            </a:r>
            <a:endParaRPr kumimoji="1" lang="en-US" altLang="zh-CN" dirty="0"/>
          </a:p>
          <a:p>
            <a:r>
              <a:rPr kumimoji="1" lang="zh-CN" altLang="en-US" dirty="0"/>
              <a:t>然后一个一个的命令尝试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930165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 err="1"/>
              <a:t>Cowsay</a:t>
            </a:r>
            <a:r>
              <a:rPr lang="zh-CN" altLang="en-US" b="1" dirty="0"/>
              <a:t>命令</a:t>
            </a:r>
            <a:endParaRPr lang="en-US" altLang="zh-CN" b="1" dirty="0"/>
          </a:p>
          <a:p>
            <a:r>
              <a:rPr lang="en" altLang="zh-CN" dirty="0"/>
              <a:t>$ </a:t>
            </a:r>
            <a:r>
              <a:rPr lang="en" altLang="zh-CN" dirty="0" err="1"/>
              <a:t>sudo</a:t>
            </a:r>
            <a:r>
              <a:rPr lang="en" altLang="zh-CN" dirty="0"/>
              <a:t> apt-get install </a:t>
            </a:r>
            <a:r>
              <a:rPr lang="en" altLang="zh-CN" dirty="0" err="1"/>
              <a:t>cowsay</a:t>
            </a:r>
            <a:r>
              <a:rPr lang="en" altLang="zh-CN" dirty="0"/>
              <a:t> $ /</a:t>
            </a:r>
            <a:r>
              <a:rPr lang="en" altLang="zh-CN" dirty="0" err="1"/>
              <a:t>usr</a:t>
            </a:r>
            <a:r>
              <a:rPr lang="en" altLang="zh-CN" dirty="0"/>
              <a:t>/games/</a:t>
            </a:r>
            <a:r>
              <a:rPr lang="en" altLang="zh-CN" dirty="0" err="1"/>
              <a:t>cowsay</a:t>
            </a:r>
            <a:r>
              <a:rPr lang="en" altLang="zh-CN" dirty="0"/>
              <a:t> "I am not a cow, </a:t>
            </a:r>
            <a:r>
              <a:rPr lang="en" altLang="zh-CN" dirty="0" err="1"/>
              <a:t>hahaha</a:t>
            </a:r>
            <a:r>
              <a:rPr lang="en" altLang="zh-CN" dirty="0"/>
              <a:t>" </a:t>
            </a:r>
          </a:p>
          <a:p>
            <a:r>
              <a:rPr lang="en" altLang="zh-CN" dirty="0"/>
              <a:t>$</a:t>
            </a:r>
            <a:r>
              <a:rPr lang="en" altLang="zh-CN" dirty="0" err="1"/>
              <a:t>cowsay</a:t>
            </a:r>
            <a:r>
              <a:rPr lang="en" altLang="zh-CN" dirty="0"/>
              <a:t> -l  </a:t>
            </a:r>
            <a:r>
              <a:rPr lang="zh-CN" altLang="en-US" dirty="0"/>
              <a:t>查看其它动物的名字，然后</a:t>
            </a:r>
            <a:r>
              <a:rPr lang="en-US" altLang="zh-CN" dirty="0"/>
              <a:t>-</a:t>
            </a:r>
            <a:r>
              <a:rPr lang="en" altLang="zh-CN" dirty="0"/>
              <a:t>f</a:t>
            </a:r>
            <a:r>
              <a:rPr lang="zh-CN" altLang="en-US" dirty="0"/>
              <a:t>跟上动物名，如</a:t>
            </a:r>
          </a:p>
          <a:p>
            <a:r>
              <a:rPr lang="en-US" altLang="zh-CN" dirty="0"/>
              <a:t>$</a:t>
            </a:r>
            <a:r>
              <a:rPr lang="en" altLang="zh-CN" dirty="0" err="1"/>
              <a:t>cowsay</a:t>
            </a:r>
            <a:r>
              <a:rPr lang="en" altLang="zh-CN" dirty="0"/>
              <a:t> -f tux “</a:t>
            </a:r>
            <a:r>
              <a:rPr lang="zh-CN" altLang="en-US" dirty="0"/>
              <a:t>坑爹啊”</a:t>
            </a:r>
          </a:p>
          <a:p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36807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看各种命令</a:t>
            </a:r>
            <a:endParaRPr kumimoji="1" lang="en-US" altLang="zh-CN" dirty="0"/>
          </a:p>
          <a:p>
            <a:r>
              <a:rPr kumimoji="1" lang="zh-CN" altLang="en-US" dirty="0"/>
              <a:t>比如说颜色 </a:t>
            </a:r>
            <a:endParaRPr kumimoji="1" lang="en-US" altLang="zh-CN" dirty="0"/>
          </a:p>
          <a:p>
            <a:r>
              <a:rPr kumimoji="1" lang="zh-CN" altLang="en-US" dirty="0"/>
              <a:t>然后 修改颜色 玩这个东西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420448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fortune</a:t>
            </a:r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00739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 err="1"/>
              <a:t>Cowsay</a:t>
            </a:r>
            <a:r>
              <a:rPr lang="zh-CN" altLang="en-US" b="1" dirty="0"/>
              <a:t>命令</a:t>
            </a:r>
            <a:endParaRPr lang="en-US" altLang="zh-CN" b="1" dirty="0"/>
          </a:p>
          <a:p>
            <a:r>
              <a:rPr lang="en" altLang="zh-CN" dirty="0"/>
              <a:t>$ </a:t>
            </a:r>
            <a:r>
              <a:rPr lang="en" altLang="zh-CN" dirty="0" err="1"/>
              <a:t>sudo</a:t>
            </a:r>
            <a:r>
              <a:rPr lang="en" altLang="zh-CN" dirty="0"/>
              <a:t> apt-get install </a:t>
            </a:r>
            <a:r>
              <a:rPr lang="en" altLang="zh-CN" dirty="0" err="1"/>
              <a:t>cowsay</a:t>
            </a:r>
            <a:r>
              <a:rPr lang="en" altLang="zh-CN" dirty="0"/>
              <a:t> $ /</a:t>
            </a:r>
            <a:r>
              <a:rPr lang="en" altLang="zh-CN" dirty="0" err="1"/>
              <a:t>usr</a:t>
            </a:r>
            <a:r>
              <a:rPr lang="en" altLang="zh-CN" dirty="0"/>
              <a:t>/games/</a:t>
            </a:r>
            <a:r>
              <a:rPr lang="en" altLang="zh-CN" dirty="0" err="1"/>
              <a:t>cowsay</a:t>
            </a:r>
            <a:r>
              <a:rPr lang="en" altLang="zh-CN" dirty="0"/>
              <a:t> "I am not a cow, </a:t>
            </a:r>
            <a:r>
              <a:rPr lang="en" altLang="zh-CN" dirty="0" err="1"/>
              <a:t>hahaha</a:t>
            </a:r>
            <a:r>
              <a:rPr lang="en" altLang="zh-CN" dirty="0"/>
              <a:t>" </a:t>
            </a:r>
          </a:p>
          <a:p>
            <a:r>
              <a:rPr lang="en" altLang="zh-CN" dirty="0"/>
              <a:t>$</a:t>
            </a:r>
            <a:r>
              <a:rPr lang="en" altLang="zh-CN" dirty="0" err="1"/>
              <a:t>cowsay</a:t>
            </a:r>
            <a:r>
              <a:rPr lang="en" altLang="zh-CN" dirty="0"/>
              <a:t> -l  </a:t>
            </a:r>
            <a:r>
              <a:rPr lang="zh-CN" altLang="en-US" dirty="0"/>
              <a:t>查看其它动物的名字，然后</a:t>
            </a:r>
            <a:r>
              <a:rPr lang="en-US" altLang="zh-CN" dirty="0"/>
              <a:t>-</a:t>
            </a:r>
            <a:r>
              <a:rPr lang="en" altLang="zh-CN" dirty="0"/>
              <a:t>f</a:t>
            </a:r>
            <a:r>
              <a:rPr lang="zh-CN" altLang="en-US" dirty="0"/>
              <a:t>跟上动物名，如</a:t>
            </a:r>
          </a:p>
          <a:p>
            <a:r>
              <a:rPr lang="en-US" altLang="zh-CN" dirty="0"/>
              <a:t>$</a:t>
            </a:r>
            <a:r>
              <a:rPr lang="en" altLang="zh-CN" dirty="0" err="1"/>
              <a:t>cowsay</a:t>
            </a:r>
            <a:r>
              <a:rPr lang="en" altLang="zh-CN" dirty="0"/>
              <a:t> -f tux “</a:t>
            </a:r>
            <a:r>
              <a:rPr lang="zh-CN" altLang="en-US" dirty="0"/>
              <a:t>坑爹啊”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尝试使用系统变脸然后使用它 </a:t>
            </a:r>
          </a:p>
          <a:p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67054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fortune | </a:t>
            </a:r>
            <a:r>
              <a:rPr lang="en" altLang="zh-CN" dirty="0" err="1"/>
              <a:t>cowsay</a:t>
            </a:r>
            <a:endParaRPr lang="en" altLang="zh-CN" dirty="0"/>
          </a:p>
          <a:p>
            <a:r>
              <a:rPr kumimoji="1" lang="zh-CN" altLang="en" dirty="0"/>
              <a:t>配合管道</a:t>
            </a:r>
            <a:r>
              <a:rPr kumimoji="1" lang="zh-CN" altLang="en-US" dirty="0"/>
              <a:t> 进行输出 </a:t>
            </a:r>
            <a:endParaRPr kumimoji="1" lang="en-US" altLang="zh-CN" dirty="0"/>
          </a:p>
          <a:p>
            <a:r>
              <a:rPr kumimoji="1" lang="zh-CN" altLang="en-US" dirty="0"/>
              <a:t>如何输出中文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4236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err="1"/>
              <a:t>Cowsay</a:t>
            </a:r>
            <a:r>
              <a:rPr kumimoji="1" lang="zh-CN" altLang="en-US" dirty="0"/>
              <a:t> ｜ </a:t>
            </a:r>
            <a:r>
              <a:rPr kumimoji="1" lang="en-US" altLang="zh-CN" dirty="0"/>
              <a:t>ls</a:t>
            </a:r>
            <a:r>
              <a:rPr kumimoji="1" lang="zh-CN" altLang="en-US" dirty="0"/>
              <a:t>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18657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 err="1"/>
              <a:t>Cowsay</a:t>
            </a:r>
            <a:r>
              <a:rPr lang="zh-CN" altLang="en-US" b="1" dirty="0"/>
              <a:t>命令</a:t>
            </a:r>
            <a:endParaRPr lang="en-US" altLang="zh-CN" b="1" dirty="0"/>
          </a:p>
          <a:p>
            <a:r>
              <a:rPr lang="en" altLang="zh-CN" dirty="0"/>
              <a:t>$ </a:t>
            </a:r>
            <a:r>
              <a:rPr lang="en" altLang="zh-CN" dirty="0" err="1"/>
              <a:t>sudo</a:t>
            </a:r>
            <a:r>
              <a:rPr lang="en" altLang="zh-CN" dirty="0"/>
              <a:t> apt-get install </a:t>
            </a:r>
            <a:r>
              <a:rPr lang="en" altLang="zh-CN" dirty="0" err="1"/>
              <a:t>cowsay</a:t>
            </a:r>
            <a:r>
              <a:rPr lang="en" altLang="zh-CN" dirty="0"/>
              <a:t> $ /</a:t>
            </a:r>
            <a:r>
              <a:rPr lang="en" altLang="zh-CN" dirty="0" err="1"/>
              <a:t>usr</a:t>
            </a:r>
            <a:r>
              <a:rPr lang="en" altLang="zh-CN" dirty="0"/>
              <a:t>/games/</a:t>
            </a:r>
            <a:r>
              <a:rPr lang="en" altLang="zh-CN" dirty="0" err="1"/>
              <a:t>cowsay</a:t>
            </a:r>
            <a:r>
              <a:rPr lang="en" altLang="zh-CN" dirty="0"/>
              <a:t> "I am not a cow, </a:t>
            </a:r>
            <a:r>
              <a:rPr lang="en" altLang="zh-CN" dirty="0" err="1"/>
              <a:t>hahaha</a:t>
            </a:r>
            <a:r>
              <a:rPr lang="en" altLang="zh-CN" dirty="0"/>
              <a:t>" </a:t>
            </a:r>
          </a:p>
          <a:p>
            <a:r>
              <a:rPr lang="en" altLang="zh-CN" dirty="0"/>
              <a:t>$</a:t>
            </a:r>
            <a:r>
              <a:rPr lang="en" altLang="zh-CN" dirty="0" err="1"/>
              <a:t>cowsay</a:t>
            </a:r>
            <a:r>
              <a:rPr lang="en" altLang="zh-CN" dirty="0"/>
              <a:t> -l  </a:t>
            </a:r>
            <a:r>
              <a:rPr lang="zh-CN" altLang="en-US" dirty="0"/>
              <a:t>查看其它动物的名字，然后</a:t>
            </a:r>
            <a:r>
              <a:rPr lang="en-US" altLang="zh-CN" dirty="0"/>
              <a:t>-</a:t>
            </a:r>
            <a:r>
              <a:rPr lang="en" altLang="zh-CN" dirty="0"/>
              <a:t>f</a:t>
            </a:r>
            <a:r>
              <a:rPr lang="zh-CN" altLang="en-US" dirty="0"/>
              <a:t>跟上动物名，如</a:t>
            </a:r>
          </a:p>
          <a:p>
            <a:r>
              <a:rPr lang="en-US" altLang="zh-CN" dirty="0"/>
              <a:t>$</a:t>
            </a:r>
            <a:r>
              <a:rPr lang="en" altLang="zh-CN" dirty="0" err="1"/>
              <a:t>cowsay</a:t>
            </a:r>
            <a:r>
              <a:rPr lang="en" altLang="zh-CN" dirty="0"/>
              <a:t> -f tux “</a:t>
            </a:r>
            <a:r>
              <a:rPr lang="zh-CN" altLang="en-US" dirty="0"/>
              <a:t>坑爹啊”</a:t>
            </a:r>
          </a:p>
          <a:p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943454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搜索找到这个软件包 </a:t>
            </a:r>
            <a:endParaRPr kumimoji="1" lang="en-US" altLang="zh-CN" dirty="0"/>
          </a:p>
          <a:p>
            <a:r>
              <a:rPr kumimoji="1" lang="zh-CN" altLang="en-US" dirty="0"/>
              <a:t>发现拼写错误 </a:t>
            </a:r>
            <a:r>
              <a:rPr kumimoji="1" lang="en-US" altLang="zh-CN" dirty="0"/>
              <a:t>fortunes-</a:t>
            </a:r>
            <a:r>
              <a:rPr kumimoji="1" lang="en-US" altLang="zh-CN" dirty="0" err="1"/>
              <a:t>zh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找到</a:t>
            </a:r>
            <a:r>
              <a:rPr kumimoji="1" lang="en-US" altLang="zh-CN" dirty="0"/>
              <a:t>games</a:t>
            </a:r>
            <a:r>
              <a:rPr kumimoji="1" lang="zh-CN" altLang="en-US" dirty="0"/>
              <a:t>文件夹 </a:t>
            </a:r>
            <a:endParaRPr kumimoji="1" lang="en-US" altLang="zh-CN" dirty="0"/>
          </a:p>
          <a:p>
            <a:r>
              <a:rPr kumimoji="1" lang="zh-CN" altLang="en-US" dirty="0"/>
              <a:t>看看各种游戏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978466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说明文档里面有安装手册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22661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然后让</a:t>
            </a:r>
            <a:r>
              <a:rPr kumimoji="1" lang="en-US" altLang="zh-CN" dirty="0"/>
              <a:t>cow</a:t>
            </a:r>
            <a:r>
              <a:rPr kumimoji="1" lang="zh-CN" altLang="en-US"/>
              <a:t>说中文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42176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i="1" dirty="0" err="1"/>
              <a:t>sudo</a:t>
            </a:r>
            <a:r>
              <a:rPr lang="en" altLang="zh-CN" i="1" dirty="0"/>
              <a:t> apt-get install -y </a:t>
            </a:r>
            <a:r>
              <a:rPr lang="en" altLang="zh-CN" i="1" dirty="0" err="1"/>
              <a:t>figlet</a:t>
            </a:r>
            <a:r>
              <a:rPr lang="en" altLang="zh-CN" i="1" dirty="0"/>
              <a:t> toilet</a:t>
            </a:r>
            <a:r>
              <a:rPr lang="en" altLang="zh-CN" dirty="0"/>
              <a:t> 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92846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dirty="0"/>
              <a:t>$ </a:t>
            </a:r>
            <a:r>
              <a:rPr lang="en" altLang="zh-CN" dirty="0" err="1"/>
              <a:t>figlet</a:t>
            </a:r>
            <a:r>
              <a:rPr lang="en" altLang="zh-CN" dirty="0"/>
              <a:t> fuck you ! </a:t>
            </a:r>
          </a:p>
          <a:p>
            <a:r>
              <a:rPr lang="en" altLang="zh-CN" dirty="0"/>
              <a:t>$ toilet </a:t>
            </a:r>
            <a:r>
              <a:rPr lang="en" altLang="zh-CN" dirty="0" err="1"/>
              <a:t>i</a:t>
            </a:r>
            <a:r>
              <a:rPr lang="en" altLang="zh-CN" dirty="0"/>
              <a:t> love you</a:t>
            </a:r>
          </a:p>
          <a:p>
            <a:endParaRPr kumimoji="1" lang="en" altLang="zh-CN" dirty="0"/>
          </a:p>
          <a:p>
            <a:r>
              <a:rPr lang="en" altLang="zh-CN" dirty="0"/>
              <a:t>$ toilet -f mono12 -F gay a girl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493368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观察他里面的例子 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25980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142448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b="1" dirty="0" err="1"/>
              <a:t>xeyes</a:t>
            </a:r>
            <a:r>
              <a:rPr lang="en" altLang="zh-CN" b="1" dirty="0"/>
              <a:t> </a:t>
            </a:r>
            <a:r>
              <a:rPr lang="zh-CN" altLang="en-US" b="1" dirty="0"/>
              <a:t>命令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884182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i="1" dirty="0" err="1"/>
              <a:t>sudo</a:t>
            </a:r>
            <a:r>
              <a:rPr lang="en" altLang="zh-CN" i="1" dirty="0"/>
              <a:t> apt-get install </a:t>
            </a:r>
            <a:r>
              <a:rPr lang="en" altLang="zh-CN" i="1" dirty="0" err="1"/>
              <a:t>oneko</a:t>
            </a:r>
            <a:r>
              <a:rPr lang="zh-CN" altLang="en" i="1" dirty="0"/>
              <a:t>，</a:t>
            </a:r>
            <a:r>
              <a:rPr lang="zh-CN" altLang="en-US" dirty="0"/>
              <a:t>运行命令 </a:t>
            </a:r>
            <a:r>
              <a:rPr lang="en" altLang="zh-CN" dirty="0" err="1"/>
              <a:t>oneko</a:t>
            </a:r>
            <a:r>
              <a:rPr lang="zh-CN" altLang="en" dirty="0"/>
              <a:t>，</a:t>
            </a:r>
            <a:r>
              <a:rPr lang="zh-CN" altLang="en-US" dirty="0"/>
              <a:t>要关掉这家伙，按</a:t>
            </a:r>
            <a:r>
              <a:rPr lang="en" altLang="zh-CN" dirty="0" err="1"/>
              <a:t>ctrl+c</a:t>
            </a:r>
            <a:r>
              <a:rPr lang="en" altLang="zh-CN" dirty="0"/>
              <a:t> </a:t>
            </a:r>
            <a:r>
              <a:rPr lang="zh-CN" altLang="en-US" dirty="0"/>
              <a:t>结束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05050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789981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挨个敲下面这一堆</a:t>
            </a:r>
            <a:r>
              <a:rPr lang="en-US" altLang="zh-CN" dirty="0"/>
              <a:t>, </a:t>
            </a:r>
            <a:r>
              <a:rPr lang="en" altLang="zh-CN" dirty="0"/>
              <a:t>aptitude</a:t>
            </a:r>
            <a:r>
              <a:rPr lang="zh-CN" altLang="en-US" dirty="0"/>
              <a:t>没有的可以安装上，</a:t>
            </a:r>
          </a:p>
          <a:p>
            <a:r>
              <a:rPr lang="en" altLang="zh-CN" dirty="0"/>
              <a:t>aptitude moo</a:t>
            </a:r>
            <a:br>
              <a:rPr lang="en" altLang="zh-CN" dirty="0"/>
            </a:br>
            <a:r>
              <a:rPr lang="en" altLang="zh-CN" dirty="0"/>
              <a:t>aptitude -v moo</a:t>
            </a:r>
            <a:br>
              <a:rPr lang="en" altLang="zh-CN" dirty="0"/>
            </a:br>
            <a:r>
              <a:rPr lang="en" altLang="zh-CN" dirty="0"/>
              <a:t>aptitude -</a:t>
            </a:r>
            <a:r>
              <a:rPr lang="en" altLang="zh-CN" dirty="0" err="1"/>
              <a:t>vv</a:t>
            </a:r>
            <a:r>
              <a:rPr lang="en" altLang="zh-CN" dirty="0"/>
              <a:t> moo</a:t>
            </a:r>
            <a:br>
              <a:rPr lang="en" altLang="zh-CN" dirty="0"/>
            </a:br>
            <a:r>
              <a:rPr lang="en" altLang="zh-CN" dirty="0"/>
              <a:t>aptitude -</a:t>
            </a:r>
            <a:r>
              <a:rPr lang="en" altLang="zh-CN" dirty="0" err="1"/>
              <a:t>vvv</a:t>
            </a:r>
            <a:r>
              <a:rPr lang="en" altLang="zh-CN" dirty="0"/>
              <a:t> moo</a:t>
            </a:r>
            <a:br>
              <a:rPr lang="en" altLang="zh-CN" dirty="0"/>
            </a:br>
            <a:r>
              <a:rPr lang="en" altLang="zh-CN" dirty="0"/>
              <a:t>aptitude -</a:t>
            </a:r>
            <a:r>
              <a:rPr lang="en" altLang="zh-CN" dirty="0" err="1"/>
              <a:t>vvvv</a:t>
            </a:r>
            <a:r>
              <a:rPr lang="en" altLang="zh-CN" dirty="0"/>
              <a:t> moo</a:t>
            </a:r>
            <a:br>
              <a:rPr lang="en" altLang="zh-CN" dirty="0"/>
            </a:br>
            <a:r>
              <a:rPr lang="en" altLang="zh-CN" dirty="0"/>
              <a:t>aptitude -</a:t>
            </a:r>
            <a:r>
              <a:rPr lang="en" altLang="zh-CN" dirty="0" err="1"/>
              <a:t>vvvvv</a:t>
            </a:r>
            <a:r>
              <a:rPr lang="en" altLang="zh-CN" dirty="0"/>
              <a:t> moo</a:t>
            </a:r>
            <a:br>
              <a:rPr lang="en" altLang="zh-CN" dirty="0"/>
            </a:br>
            <a:r>
              <a:rPr lang="en" altLang="zh-CN" dirty="0"/>
              <a:t>aptitude -</a:t>
            </a:r>
            <a:r>
              <a:rPr lang="en" altLang="zh-CN" dirty="0" err="1"/>
              <a:t>vvvvvv</a:t>
            </a:r>
            <a:r>
              <a:rPr lang="en" altLang="zh-CN" dirty="0"/>
              <a:t> moo</a:t>
            </a:r>
            <a:br>
              <a:rPr lang="en" altLang="zh-CN" dirty="0"/>
            </a:br>
            <a:r>
              <a:rPr lang="en" altLang="zh-CN" dirty="0"/>
              <a:t>aptitude -</a:t>
            </a:r>
            <a:r>
              <a:rPr lang="en" altLang="zh-CN" dirty="0" err="1"/>
              <a:t>vvvvvvv</a:t>
            </a:r>
            <a:r>
              <a:rPr lang="en" altLang="zh-CN" dirty="0"/>
              <a:t> moo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57950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Linux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6341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4632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6837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902405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Man</a:t>
            </a:r>
            <a:r>
              <a:rPr lang="zh-CN" altLang="en-US" b="1" dirty="0"/>
              <a:t> </a:t>
            </a:r>
            <a:r>
              <a:rPr lang="en-US" altLang="zh-CN" b="1" dirty="0"/>
              <a:t>yes</a:t>
            </a:r>
          </a:p>
          <a:p>
            <a:r>
              <a:rPr lang="zh-CN" altLang="en-US" b="1" dirty="0"/>
              <a:t>可以看他的</a:t>
            </a:r>
            <a:r>
              <a:rPr lang="en-US" altLang="zh-CN" b="1" dirty="0"/>
              <a:t>manual</a:t>
            </a:r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93234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="1" dirty="0"/>
              <a:t>Man</a:t>
            </a:r>
            <a:r>
              <a:rPr lang="zh-CN" altLang="en-US" b="1" dirty="0"/>
              <a:t> </a:t>
            </a:r>
            <a:r>
              <a:rPr lang="en-US" altLang="zh-CN" b="1" dirty="0"/>
              <a:t>yes</a:t>
            </a:r>
          </a:p>
          <a:p>
            <a:r>
              <a:rPr lang="zh-CN" altLang="en-US" b="1" dirty="0"/>
              <a:t>可以看他的</a:t>
            </a:r>
            <a:r>
              <a:rPr lang="en-US" altLang="zh-CN" b="1" dirty="0"/>
              <a:t>manual</a:t>
            </a:r>
            <a:endParaRPr lang="zh-CN" altLang="en-US" b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90483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Man</a:t>
            </a:r>
            <a:r>
              <a:rPr kumimoji="1" lang="zh-CN" altLang="en-US" dirty="0"/>
              <a:t> 然后观察 然后玩 </a:t>
            </a:r>
            <a:endParaRPr kumimoji="1" lang="en-US" altLang="zh-CN" dirty="0"/>
          </a:p>
          <a:p>
            <a:r>
              <a:rPr kumimoji="1" lang="zh-CN" altLang="en-US" dirty="0"/>
              <a:t>输入一个特别大的 </a:t>
            </a:r>
            <a:endParaRPr kumimoji="1" lang="en-US" altLang="zh-CN" dirty="0"/>
          </a:p>
          <a:p>
            <a:r>
              <a:rPr kumimoji="1" lang="zh-CN" altLang="en-US" dirty="0"/>
              <a:t>输入一个特小的 </a:t>
            </a:r>
            <a:endParaRPr kumimoji="1" lang="en-US" altLang="zh-CN" dirty="0"/>
          </a:p>
          <a:p>
            <a:r>
              <a:rPr kumimoji="1" lang="zh-CN" altLang="en-US" dirty="0"/>
              <a:t>尝试定义常量 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997341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尝试定一个系统变量 然后使用它</a:t>
            </a:r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762C78-C897-1944-B3E1-473F617B482E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8109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2810" y="1905000"/>
            <a:ext cx="9146382" cy="2667000"/>
          </a:xfrm>
        </p:spPr>
        <p:txBody>
          <a:bodyPr rtlCol="0">
            <a:noAutofit/>
          </a:bodyPr>
          <a:lstStyle>
            <a:lvl1pPr>
              <a:defRPr sz="5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256" name="线条" descr="线条图形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任意多边形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8" name="任意多边形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9" name="任意多边形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0" name="任意多边形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1" name="任意多边形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2" name="任意多边形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3" name="任意多边形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4" name="任意多边形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5" name="任意多边形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6" name="任意多边形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7" name="任意多边形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8" name="任意多边形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9" name="任意多边形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0" name="任意多边形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1" name="任意多边形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2" name="任意多边形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3" name="任意多边形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4" name="任意多边形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5" name="任意多边形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6" name="任意多边形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7" name="任意多边形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8" name="任意多边形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9" name="任意多边形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0" name="任意多边形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1" name="任意多边形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2" name="任意多边形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3" name="任意多边形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4" name="任意多边形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5" name="任意多边形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6" name="任意多边形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7" name="任意多边形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8" name="任意多边形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9" name="任意多边形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0" name="任意多边形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1" name="任意多边形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2" name="任意多边形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3" name="任意多边形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4" name="任意多边形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5" name="任意多边形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6" name="任意多边形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7" name="任意多边形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8" name="任意多边形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1" name="任意多边形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2" name="任意多边形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3" name="任意多边形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4" name="任意多边形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5" name="任意多边形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6" name="任意多边形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7" name="任意多边形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8" name="任意多边形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9" name="任意多边形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0" name="任意多边形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1" name="任意多边形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2" name="任意多边形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3" name="任意多边形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4" name="任意多边形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5" name="任意多边形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6" name="任意多边形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7" name="任意多边形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8" name="任意多边形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9" name="任意多边形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0" name="任意多边形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1" name="任意多边形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2" name="任意多边形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3" name="任意多边形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4" name="任意多边形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5" name="任意多边形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6" name="任意多边形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7" name="任意多边形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8" name="任意多边形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2" name="任意多边形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3" name="任意多边形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4" name="任意多边形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5" name="任意多边形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6" name="任意多边形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7" name="任意多边形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8" name="任意多边形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9" name="任意多边形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0" name="任意多边形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1" name="任意多边形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2" name="任意多边形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3" name="任意多边形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4" name="任意多边形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5" name="任意多边形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6" name="任意多边形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7" name="任意多边形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8" name="任意多边形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9" name="任意多边形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0" name="任意多边形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1" name="任意多边形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2" name="任意多边形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3" name="任意多边形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4" name="任意多边形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5" name="任意多边形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6" name="任意多边形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7" name="任意多边形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8" name="任意多边形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9" name="任意多边形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0" name="任意多边形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1" name="任意多边形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2" name="任意多边形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3" name="任意多边形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4" name="任意多边形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5" name="任意多边形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6" name="任意多边形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7" name="任意多边形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8" name="任意多边形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9" name="任意多边形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0" name="任意多边形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1" name="任意多边形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2" name="任意多边形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3" name="任意多边形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4" name="任意多边形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5" name="任意多边形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6" name="任意多边形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7" name="任意多边形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8" name="任意多边形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9" name="任意多边形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2810" y="5105400"/>
            <a:ext cx="9146381" cy="1066800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58171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7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8" name="任意多边形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" name="任意多边形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2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3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8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9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0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1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2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3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4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5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6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7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8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9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0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1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2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3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4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5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6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7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8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9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0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1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vert"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ACF6A5-CA30-4724-8A74-55B65EA2DB8E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2042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10364311" y="274640"/>
            <a:ext cx="1371957" cy="5901747"/>
          </a:xfrm>
        </p:spPr>
        <p:txBody>
          <a:bodyPr vert="vert"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7" name="线条" descr="线条图形"/>
          <p:cNvGrpSpPr/>
          <p:nvPr/>
        </p:nvGrpSpPr>
        <p:grpSpPr bwMode="invGray">
          <a:xfrm rot="5400000">
            <a:off x="6867046" y="3472590"/>
            <a:ext cx="6492240" cy="64025"/>
            <a:chOff x="1522413" y="1514475"/>
            <a:chExt cx="10569575" cy="64008"/>
          </a:xfrm>
        </p:grpSpPr>
        <p:sp>
          <p:nvSpPr>
            <p:cNvPr id="8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9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0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1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2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3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4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8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9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0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1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2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3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4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5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6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7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8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49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0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1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2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3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4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5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6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7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8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59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0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1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2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3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4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5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6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7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8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69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0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1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2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3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4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5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6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7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8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79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0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81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171" y="277814"/>
            <a:ext cx="9146383" cy="5898573"/>
          </a:xfrm>
        </p:spPr>
        <p:txBody>
          <a:bodyPr vert="vert"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9B0CA52-F532-4FDA-A3F9-4BF9C8E5C82E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5260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67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68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1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2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3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4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5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6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7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8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9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0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41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5486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7772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10058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23444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AAE51B8-C16C-4D58-B4E7-426249342FB6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3879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0" y="1905000"/>
            <a:ext cx="9146382" cy="2667000"/>
          </a:xfrm>
        </p:spPr>
        <p:txBody>
          <a:bodyPr rtlCol="0" anchor="b">
            <a:noAutofit/>
          </a:bodyPr>
          <a:lstStyle>
            <a:lvl1pPr algn="l">
              <a:defRPr sz="4400" b="0" cap="none" baseline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255" name="线条" descr="线条图形"/>
          <p:cNvGrpSpPr/>
          <p:nvPr/>
        </p:nvGrpSpPr>
        <p:grpSpPr bwMode="invGray">
          <a:xfrm>
            <a:off x="1585309" y="4724400"/>
            <a:ext cx="8634184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任意多边形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7" name="任意多边形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8" name="任意多边形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59" name="任意多边形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0" name="任意多边形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1" name="任意多边形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2" name="任意多边形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3" name="任意多边形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4" name="任意多边形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5" name="任意多边形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6" name="任意多边形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7" name="任意多边形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8" name="任意多边形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69" name="任意多边形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0" name="任意多边形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1" name="任意多边形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2" name="任意多边形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3" name="任意多边形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4" name="任意多边形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5" name="任意多边形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6" name="任意多边形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7" name="任意多边形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8" name="任意多边形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79" name="任意多边形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0" name="任意多边形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1" name="任意多边形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2" name="任意多边形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3" name="任意多边形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4" name="任意多边形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5" name="任意多边形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6" name="任意多边形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7" name="任意多边形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8" name="任意多边形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89" name="任意多边形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0" name="任意多边形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1" name="任意多边形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2" name="任意多边形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3" name="任意多边形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4" name="任意多边形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5" name="任意多边形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6" name="任意多边形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7" name="任意多边形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8" name="任意多边形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99" name="任意多边形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0" name="任意多边形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1" name="任意多边形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2" name="任意多边形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3" name="任意多边形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4" name="任意多边形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5" name="任意多边形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6" name="任意多边形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7" name="任意多边形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8" name="任意多边形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09" name="任意多边形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0" name="任意多边形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1" name="任意多边形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2" name="任意多边形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3" name="任意多边形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4" name="任意多边形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5" name="任意多边形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6" name="任意多边形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7" name="任意多边形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8" name="任意多边形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19" name="任意多边形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0" name="任意多边形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1" name="任意多边形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2" name="任意多边形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3" name="任意多边形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4" name="任意多边形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5" name="任意多边形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6" name="任意多边形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7" name="任意多边形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8" name="任意多边形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29" name="任意多边形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0" name="任意多边形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1" name="任意多边形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2" name="任意多边形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3" name="任意多边形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4" name="任意多边形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5" name="任意多边形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6" name="任意多边形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7" name="任意多边形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8" name="任意多边形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39" name="任意多边形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0" name="任意多边形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1" name="任意多边形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2" name="任意多边形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3" name="任意多边形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4" name="任意多边形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5" name="任意多边形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6" name="任意多边形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7" name="任意多边形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8" name="任意多边形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49" name="任意多边形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0" name="任意多边形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1" name="任意多边形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2" name="任意多边形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3" name="任意多边形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4" name="任意多边形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5" name="任意多边形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6" name="任意多边形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7" name="任意多边形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8" name="任意多边形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59" name="任意多边形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0" name="任意多边形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1" name="任意多边形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2" name="任意多边形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3" name="任意多边形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4" name="任意多边形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5" name="任意多边形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6" name="任意多边形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7" name="任意多边形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8" name="任意多边形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69" name="任意多边形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0" name="任意多边形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1" name="任意多边形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2" name="任意多边形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3" name="任意多边形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4" name="任意多边形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5" name="任意多边形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6" name="任意多边形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7" name="任意多边形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378" name="任意多边形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22810" y="5102526"/>
            <a:ext cx="9146381" cy="1069675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E642744-2BC1-482F-8D65-D67812FCF761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310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58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59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0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1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2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3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4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5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6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7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8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1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2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522810" y="1905000"/>
            <a:ext cx="4420750" cy="4267200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48442" y="1905000"/>
            <a:ext cx="4420749" cy="4267200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57C6E4D-621D-4515-8831-14D98E9F728C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0019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60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61" name="任意多边形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2" name="任意多边形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3" name="任意多边形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4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5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6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7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8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1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2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3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4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noProof="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22810" y="1905000"/>
            <a:ext cx="441770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522810" y="2819400"/>
            <a:ext cx="4417702" cy="3352801"/>
          </a:xfrm>
        </p:spPr>
        <p:txBody>
          <a:bodyPr rtlCol="0"/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1488" y="1905000"/>
            <a:ext cx="441770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1488" y="2819400"/>
            <a:ext cx="4417702" cy="3352801"/>
          </a:xfrm>
        </p:spPr>
        <p:txBody>
          <a:bodyPr rtlCol="0"/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 marL="1263600"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F0157F41-EA24-4D6C-B76B-51104A4FF3D3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17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56" name="线条" descr="线条图形"/>
          <p:cNvGrpSpPr/>
          <p:nvPr/>
        </p:nvGrpSpPr>
        <p:grpSpPr bwMode="invGray">
          <a:xfrm>
            <a:off x="1522810" y="1514475"/>
            <a:ext cx="10572328" cy="64008"/>
            <a:chOff x="1522413" y="1514475"/>
            <a:chExt cx="10569575" cy="64008"/>
          </a:xfrm>
        </p:grpSpPr>
        <p:sp>
          <p:nvSpPr>
            <p:cNvPr id="157" name="任意多边形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8" name="任意多边形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59" name="任意多边形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0" name="任意多边形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1" name="任意多边形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2" name="任意多边形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3" name="任意多边形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4" name="任意多边形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5" name="任意多边形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6" name="任意多边形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7" name="任意多边形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8" name="任意多边形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69" name="任意多边形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0" name="任意多边形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1" name="任意多边形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2" name="任意多边形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3" name="任意多边形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4" name="任意多边形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5" name="任意多边形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6" name="任意多边形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7" name="任意多边形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8" name="任意多边形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79" name="任意多边形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0" name="任意多边形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1" name="任意多边形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2" name="任意多边形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3" name="任意多边形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4" name="任意多边形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5" name="任意多边形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6" name="任意多边形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7" name="任意多边形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8" name="任意多边形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89" name="任意多边形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0" name="任意多边形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1" name="任意多边形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2" name="任意多边形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3" name="任意多边形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4" name="任意多边形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5" name="任意多边形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6" name="任意多边形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7" name="任意多边形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8" name="任意多边形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199" name="任意多边形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0" name="任意多边形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1" name="任意多边形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2" name="任意多边形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3" name="任意多边形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4" name="任意多边形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5" name="任意多边形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6" name="任意多边形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7" name="任意多边形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8" name="任意多边形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09" name="任意多边形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0" name="任意多边形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1" name="任意多边形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2" name="任意多边形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3" name="任意多边形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4" name="任意多边形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5" name="任意多边形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6" name="任意多边形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7" name="任意多边形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8" name="任意多边形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19" name="任意多边形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0" name="任意多边形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1" name="任意多边形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2" name="任意多边形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3" name="任意多边形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4" name="任意多边形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5" name="任意多边形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6" name="任意多边形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7" name="任意多边形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8" name="任意多边形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29" name="任意多边形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sp>
          <p:nvSpPr>
            <p:cNvPr id="230" name="任意多边形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zh-CN" altLang="en-US" sz="1800" dirty="0">
                <a:ln>
                  <a:noFill/>
                </a:ln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</p:grp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41E27CD-26C5-4927-9077-9E87DDF8ECF7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6435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E0B1C2-D5D7-4DF1-B631-6247EDFA3201}" type="datetime1">
              <a:rPr lang="zh-CN" altLang="en-US" noProof="0" smtClean="0"/>
              <a:t>2020/7/29</a:t>
            </a:fld>
            <a:endParaRPr lang="zh-CN" altLang="en-US" noProof="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28020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 anchor="b">
            <a:noAutofit/>
          </a:bodyPr>
          <a:lstStyle>
            <a:lvl1pPr algn="l">
              <a:defRPr sz="32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522809" y="3429000"/>
            <a:ext cx="2743915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11249" y="1905000"/>
            <a:ext cx="5670757" cy="4038600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zh-CN" altLang="en-US" noProof="0"/>
              <a:t>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  <a:endParaRPr lang="zh-CN" altLang="en-US" noProof="0" dirty="0"/>
          </a:p>
        </p:txBody>
      </p:sp>
      <p:grpSp>
        <p:nvGrpSpPr>
          <p:cNvPr id="615" name="框架" descr="方框图形"/>
          <p:cNvGrpSpPr/>
          <p:nvPr/>
        </p:nvGrpSpPr>
        <p:grpSpPr bwMode="invGray">
          <a:xfrm>
            <a:off x="4418990" y="1630822"/>
            <a:ext cx="6292667" cy="4575885"/>
            <a:chOff x="4417839" y="1630821"/>
            <a:chExt cx="6291028" cy="4575885"/>
          </a:xfrm>
        </p:grpSpPr>
        <p:grpSp>
          <p:nvGrpSpPr>
            <p:cNvPr id="616" name="组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组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任意多边形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5" name="任意多边形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6" name="任意多边形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7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8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9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0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1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2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3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4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5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6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7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8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9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0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1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2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3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4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5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6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7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8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9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0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1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2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3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4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5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6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7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8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9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0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1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2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3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4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5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6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7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8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9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0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1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2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3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4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5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6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7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8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9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0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1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2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3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4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5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6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7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8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9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0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1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2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3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4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5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6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7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769" name="组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任意多边形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1" name="任意多边形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2" name="任意多边形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3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4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5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6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7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8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9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0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1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2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3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4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5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6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7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8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9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0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1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2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3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4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5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6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7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8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9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0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1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2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3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4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5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6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7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8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9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0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1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2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3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4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5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6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7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8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9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0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1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2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3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4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5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6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7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8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9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0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1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2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3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4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5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6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7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8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9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0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1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2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3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  <p:grpSp>
          <p:nvGrpSpPr>
            <p:cNvPr id="617" name="组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组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任意多边形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5" name="任意多边形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6" name="任意多边形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7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8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9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0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1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2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3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4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5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6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7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8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9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0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1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2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3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4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5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6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7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8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9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0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1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2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3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4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5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6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7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8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9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0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1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2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3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4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5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6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7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8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9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0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1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2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3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4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5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6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7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8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9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0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1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2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3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4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5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6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7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8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9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0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1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2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3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4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5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6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7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619" name="组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任意多边形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1" name="任意多边形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2" name="任意多边形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3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4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5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6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7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8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9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0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1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2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3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4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5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6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7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8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9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0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1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2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3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4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5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6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7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8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9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0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1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2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3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4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5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6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7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8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9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0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1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2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3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4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5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6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7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8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9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0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1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2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3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4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5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6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7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8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9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0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1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2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3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4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5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6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7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8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9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0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1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2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3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noProof="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</p:grp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F6D0992-68C0-47A5-BA2C-3DDCADB492E0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271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</p:spPr>
        <p:txBody>
          <a:bodyPr rtlCol="0" anchor="b">
            <a:noAutofit/>
          </a:bodyPr>
          <a:lstStyle>
            <a:lvl1pPr algn="l">
              <a:defRPr sz="3200" b="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1746293" y="1884311"/>
            <a:ext cx="5670757" cy="4041648"/>
          </a:xfrm>
          <a:solidFill>
            <a:schemeClr val="bg1"/>
          </a:solidFill>
        </p:spPr>
        <p:txBody>
          <a:bodyPr tIns="914400" rtlCol="0">
            <a:normAutofit/>
          </a:bodyPr>
          <a:lstStyle>
            <a:lvl1pPr marL="0" indent="0" algn="ctr">
              <a:buNone/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grpSp>
        <p:nvGrpSpPr>
          <p:cNvPr id="614" name="框架" descr="方框图形"/>
          <p:cNvGrpSpPr/>
          <p:nvPr/>
        </p:nvGrpSpPr>
        <p:grpSpPr bwMode="invGray">
          <a:xfrm flipH="1">
            <a:off x="1447877" y="1630822"/>
            <a:ext cx="6292667" cy="4575885"/>
            <a:chOff x="4417839" y="1630821"/>
            <a:chExt cx="6291028" cy="4575885"/>
          </a:xfrm>
        </p:grpSpPr>
        <p:grpSp>
          <p:nvGrpSpPr>
            <p:cNvPr id="615" name="组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组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任意多边形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4" name="任意多边形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5" name="任意多边形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6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7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8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9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0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1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2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3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4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5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6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7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8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59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0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1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2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3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4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5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6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7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8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69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0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1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2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3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4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5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6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7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8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79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0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1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2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3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4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5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6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7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8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89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0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1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2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3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4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5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6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7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8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99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0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1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2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3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4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5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6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7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8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09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0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1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2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3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4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5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916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768" name="组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任意多边形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0" name="任意多边形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1" name="任意多边形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2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3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4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5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6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7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8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79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0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1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2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3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4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5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6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7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8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89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0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1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2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3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4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5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6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7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8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99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0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1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2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3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4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5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6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7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8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09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0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1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2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3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4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5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6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7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8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19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0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1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2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3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4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5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6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7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8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29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0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1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2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3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4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5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6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7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8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39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0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1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842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  <p:grpSp>
          <p:nvGrpSpPr>
            <p:cNvPr id="616" name="组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组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任意多边形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4" name="任意多边形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5" name="任意多边形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6" name="任意多边形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7" name="任意多边形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8" name="任意多边形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9" name="任意多边形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0" name="任意多边形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1" name="任意多边形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2" name="任意多边形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3" name="任意多边形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4" name="任意多边形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5" name="任意多边形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6" name="任意多边形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7" name="任意多边形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8" name="任意多边形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09" name="任意多边形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0" name="任意多边形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1" name="任意多边形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2" name="任意多边形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3" name="任意多边形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4" name="任意多边形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5" name="任意多边形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6" name="任意多边形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7" name="任意多边形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8" name="任意多边形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19" name="任意多边形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0" name="任意多边形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1" name="任意多边形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2" name="任意多边形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3" name="任意多边形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4" name="任意多边形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5" name="任意多边形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6" name="任意多边形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7" name="任意多边形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8" name="任意多边形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29" name="任意多边形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0" name="任意多边形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1" name="任意多边形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2" name="任意多边形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3" name="任意多边形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4" name="任意多边形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5" name="任意多边形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6" name="任意多边形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7" name="任意多边形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8" name="任意多边形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39" name="任意多边形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0" name="任意多边形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1" name="任意多边形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2" name="任意多边形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3" name="任意多边形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4" name="任意多边形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5" name="任意多边形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6" name="任意多边形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7" name="任意多边形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8" name="任意多边形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49" name="任意多边形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0" name="任意多边形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1" name="任意多边形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2" name="任意多边形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3" name="任意多边形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4" name="任意多边形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5" name="任意多边形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6" name="任意多边形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7" name="任意多边形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8" name="任意多边形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59" name="任意多边形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0" name="任意多边形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1" name="任意多边形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2" name="任意多边形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3" name="任意多边形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4" name="任意多边形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5" name="任意多边形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766" name="任意多边形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  <p:grpSp>
            <p:nvGrpSpPr>
              <p:cNvPr id="618" name="组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任意多边形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0" name="任意多边形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1" name="任意多边形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2" name="任意多边形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3" name="任意多边形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4" name="任意多边形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5" name="任意多边形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6" name="任意多边形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7" name="任意多边形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8" name="任意多边形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29" name="任意多边形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0" name="任意多边形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1" name="任意多边形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2" name="任意多边形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3" name="任意多边形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4" name="任意多边形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5" name="任意多边形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6" name="任意多边形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7" name="任意多边形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8" name="任意多边形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39" name="任意多边形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0" name="任意多边形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1" name="任意多边形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2" name="任意多边形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3" name="任意多边形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4" name="任意多边形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5" name="任意多边形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6" name="任意多边形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7" name="任意多边形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8" name="任意多边形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49" name="任意多边形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0" name="任意多边形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1" name="任意多边形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2" name="任意多边形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3" name="任意多边形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4" name="任意多边形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5" name="任意多边形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6" name="任意多边形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7" name="任意多边形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8" name="任意多边形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59" name="任意多边形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0" name="任意多边形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1" name="任意多边形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2" name="任意多边形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3" name="任意多边形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4" name="任意多边形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5" name="任意多边形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6" name="任意多边形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7" name="任意多边形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8" name="任意多边形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69" name="任意多边形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0" name="任意多边形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1" name="任意多边形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2" name="任意多边形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3" name="任意多边形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4" name="任意多边形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5" name="任意多边形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6" name="任意多边形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7" name="任意多边形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8" name="任意多边形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79" name="任意多边形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0" name="任意多边形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1" name="任意多边形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2" name="任意多边形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3" name="任意多边形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4" name="任意多边形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5" name="任意多边形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6" name="任意多边形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7" name="任意多边形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8" name="任意多边形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89" name="任意多边形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0" name="任意多边形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1" name="任意多边形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  <p:sp>
              <p:nvSpPr>
                <p:cNvPr id="692" name="任意多边形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zh-CN" altLang="en-US" sz="1800" dirty="0">
                    <a:ln>
                      <a:noFill/>
                    </a:ln>
                    <a:latin typeface="Microsoft YaHei UI" panose="020B0503020204020204" pitchFamily="34" charset="-122"/>
                    <a:ea typeface="Microsoft YaHei UI" panose="020B0503020204020204" pitchFamily="34" charset="-122"/>
                  </a:endParaRPr>
                </a:p>
              </p:txBody>
            </p:sp>
          </p:grpSp>
        </p:grpSp>
      </p:grp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08018" y="3411748"/>
            <a:ext cx="2743915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1"/>
              <a:t>编辑母版文本样式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59FDE26-7774-42D9-B09F-897A3804FF77}" type="datetime1">
              <a:rPr lang="zh-CN" altLang="en-US" smtClean="0"/>
              <a:t>2020/7/29</a:t>
            </a:fld>
            <a:endParaRPr lang="zh-CN" alt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3684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522811" y="274638"/>
            <a:ext cx="9146380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522811" y="1905000"/>
            <a:ext cx="9146382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522810" y="6400801"/>
            <a:ext cx="6326246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00E4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r>
              <a:rPr lang="zh-CN" altLang="en-US"/>
              <a:t>中国传媒大学计算机与网络空间安全学院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5276" y="6400801"/>
            <a:ext cx="1396623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E4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F03606D-7858-4AA2-9E18-693315C12F6C}" type="datetime1">
              <a:rPr lang="zh-CN" altLang="en-US" smtClean="0"/>
              <a:pPr/>
              <a:t>2020/7/29</a:t>
            </a:fld>
            <a:endParaRPr lang="zh-CN" alt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525893" y="6400801"/>
            <a:ext cx="1143300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E400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5BA54BD-C84D-46CE-8B72-31BFB26ABA43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10676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rgbClr val="00E400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 err="1"/>
              <a:t>debian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安装</a:t>
            </a:r>
          </a:p>
        </p:txBody>
      </p:sp>
    </p:spTree>
    <p:extLst>
      <p:ext uri="{BB962C8B-B14F-4D97-AF65-F5344CB8AC3E}">
        <p14:creationId xmlns:p14="http://schemas.microsoft.com/office/powerpoint/2010/main" val="3987127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有趣的命令</a:t>
            </a:r>
            <a:r>
              <a:rPr lang="en-US" altLang="zh-CN" sz="12600" dirty="0">
                <a:solidFill>
                  <a:srgbClr val="00E300"/>
                </a:solidFill>
              </a:rPr>
              <a:t>-factor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1513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F3DE96-802C-4B4D-A8EF-A928AF414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DBCC03-E6DC-E04D-A278-2DBC81549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C53EAC3-F856-5547-9804-560D81562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592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BDB4AF-61C5-DF46-831B-C6EC49302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F1C203-B093-4F45-8326-0B591BA6FB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D28A45C-7290-F047-AC31-B49704D5E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426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有趣的命令</a:t>
            </a:r>
            <a:r>
              <a:rPr lang="en-US" altLang="zh-CN" sz="12600" dirty="0">
                <a:solidFill>
                  <a:srgbClr val="00E300"/>
                </a:solidFill>
              </a:rPr>
              <a:t>-</a:t>
            </a:r>
            <a:r>
              <a:rPr lang="en-US" altLang="zh-CN" sz="12600" dirty="0" err="1">
                <a:solidFill>
                  <a:srgbClr val="00E300"/>
                </a:solidFill>
              </a:rPr>
              <a:t>sl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5224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A9619D-0B6C-F246-AE3E-6101F6469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09AA56-78E3-854B-95F9-002C23B9B6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6B67C4A-F0CD-AF41-9D2D-397D63F25F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16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2637A4-6D65-C841-AC15-615BC7726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B1A895-D1EB-3B47-9A14-62A89BA107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3C02546-0E2B-6A40-B022-7686C1EF8A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917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有趣的命令</a:t>
            </a:r>
            <a:r>
              <a:rPr lang="en-US" altLang="zh-CN" sz="12600" dirty="0">
                <a:solidFill>
                  <a:srgbClr val="00E300"/>
                </a:solidFill>
              </a:rPr>
              <a:t>-</a:t>
            </a:r>
            <a:r>
              <a:rPr lang="en-US" altLang="zh-CN" sz="12600" dirty="0" err="1">
                <a:solidFill>
                  <a:srgbClr val="00E300"/>
                </a:solidFill>
              </a:rPr>
              <a:t>cmatrix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36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2B6A6A-27E1-3849-AF23-CCFE97CCB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AC67D4-C535-1C40-8B3C-0344962053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B9BB5C8-0E6D-DC47-992C-71E507E5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099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有趣的命令</a:t>
            </a:r>
            <a:r>
              <a:rPr lang="en-US" altLang="zh-CN" sz="12600" dirty="0">
                <a:solidFill>
                  <a:srgbClr val="00E300"/>
                </a:solidFill>
              </a:rPr>
              <a:t>-fortune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0331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有趣的命令</a:t>
            </a:r>
            <a:r>
              <a:rPr lang="en-US" altLang="zh-CN" sz="12600" dirty="0">
                <a:solidFill>
                  <a:srgbClr val="00E300"/>
                </a:solidFill>
              </a:rPr>
              <a:t>-</a:t>
            </a:r>
            <a:r>
              <a:rPr lang="en-US" altLang="zh-CN" sz="12600" dirty="0" err="1">
                <a:solidFill>
                  <a:srgbClr val="00E300"/>
                </a:solidFill>
              </a:rPr>
              <a:t>cowsay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039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64CB9A-64EE-4B4F-9CA1-2C7C2C736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从</a:t>
            </a:r>
            <a:r>
              <a:rPr kumimoji="1" lang="en-US" altLang="zh-CN" dirty="0" err="1"/>
              <a:t>debian</a:t>
            </a:r>
            <a:r>
              <a:rPr kumimoji="1" lang="zh-CN" altLang="en-US" dirty="0"/>
              <a:t>官网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BC16BC-DECD-A444-BAB9-723B27B8E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下载</a:t>
            </a:r>
            <a:r>
              <a:rPr kumimoji="1" lang="en-US" altLang="zh-CN" dirty="0" err="1"/>
              <a:t>netinst</a:t>
            </a:r>
            <a:endParaRPr kumimoji="1" lang="en-US" altLang="zh-CN" dirty="0"/>
          </a:p>
          <a:p>
            <a:r>
              <a:rPr kumimoji="1" lang="zh-CN" altLang="en-US" dirty="0"/>
              <a:t>安装</a:t>
            </a:r>
            <a:r>
              <a:rPr kumimoji="1" lang="en-US" altLang="zh-CN" dirty="0"/>
              <a:t>iso</a:t>
            </a:r>
            <a:r>
              <a:rPr kumimoji="1" lang="zh-CN" altLang="en-US" dirty="0"/>
              <a:t>文件</a:t>
            </a:r>
            <a:endParaRPr kumimoji="1" lang="en-US" altLang="zh-CN" dirty="0"/>
          </a:p>
          <a:p>
            <a:r>
              <a:rPr kumimoji="1" lang="zh-CN" altLang="en-US" dirty="0"/>
              <a:t>注意数据源选择</a:t>
            </a:r>
            <a:r>
              <a:rPr kumimoji="1" lang="en-US" altLang="zh-CN" dirty="0"/>
              <a:t>163</a:t>
            </a:r>
          </a:p>
          <a:p>
            <a:r>
              <a:rPr kumimoji="1" lang="zh-CN" altLang="en-US" dirty="0"/>
              <a:t>默认桌面系统</a:t>
            </a:r>
          </a:p>
        </p:txBody>
      </p:sp>
    </p:spTree>
    <p:extLst>
      <p:ext uri="{BB962C8B-B14F-4D97-AF65-F5344CB8AC3E}">
        <p14:creationId xmlns:p14="http://schemas.microsoft.com/office/powerpoint/2010/main" val="3165106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EAA09E-792F-9447-AC86-14690ACC9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121439-B1EE-264C-8AC7-589701F3F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FE9A87E-C5F9-E649-8068-0E8A05227E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229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E92896-21FB-8849-894E-851F46FB2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99A566-848C-004B-8DED-284480BB10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C29ED0A-8C8A-3141-8089-140F7AFFA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285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有趣的命令</a:t>
            </a:r>
            <a:r>
              <a:rPr lang="en-US" altLang="zh-CN" sz="12600" dirty="0">
                <a:solidFill>
                  <a:srgbClr val="00E300"/>
                </a:solidFill>
              </a:rPr>
              <a:t>-fortune-</a:t>
            </a:r>
            <a:r>
              <a:rPr lang="en-US" altLang="zh-CN" sz="12600" dirty="0" err="1">
                <a:solidFill>
                  <a:srgbClr val="00E300"/>
                </a:solidFill>
              </a:rPr>
              <a:t>zh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09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EAA09E-792F-9447-AC86-14690ACC9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9121439-B1EE-264C-8AC7-589701F3F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F2CF04-CF91-8343-AA8C-B4C72FED89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84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9FE15C-21D8-BA4C-A75E-CC6D999AD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BD9216-21B4-5245-85A9-1CFACC5B6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50B270-E873-944A-81C2-FA4FE8398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92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艺术字符</a:t>
            </a:r>
          </a:p>
        </p:txBody>
      </p:sp>
    </p:spTree>
    <p:extLst>
      <p:ext uri="{BB962C8B-B14F-4D97-AF65-F5344CB8AC3E}">
        <p14:creationId xmlns:p14="http://schemas.microsoft.com/office/powerpoint/2010/main" val="3071672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418112-2EE9-DB43-A7E7-5EAC96D6B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290F12-7688-DE4E-A0FA-92665A932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C1B26D8-63F0-0242-AD70-0768C2EC11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92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EEF675-E9F9-BE45-947A-1CBD82A5B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156E10B-26EB-D94A-A850-53120913FA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D5A8EA1-9AEB-6741-B9D0-77A8249F41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073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桌宠</a:t>
            </a:r>
          </a:p>
        </p:txBody>
      </p:sp>
    </p:spTree>
    <p:extLst>
      <p:ext uri="{BB962C8B-B14F-4D97-AF65-F5344CB8AC3E}">
        <p14:creationId xmlns:p14="http://schemas.microsoft.com/office/powerpoint/2010/main" val="1429985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BFA500-DC8E-A242-B05E-3079EAA80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 </a:t>
            </a:r>
            <a:r>
              <a:rPr kumimoji="1" lang="en-US" altLang="zh-CN" dirty="0"/>
              <a:t>v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02EC4A-4EF9-AA40-8A34-7D574F9B4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670429-E8E4-5640-BDFB-0C9D48523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86279" y="0"/>
            <a:ext cx="1536455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138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6C5CC4-5E78-344F-96DC-F32FE1AAC5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34F71C-0839-ED49-B4E9-2D61AD0798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821996F-FAE9-7241-9498-EC28F523C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92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AF57EC-0892-5248-8E42-311C3F296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CB6963-9637-5D42-B055-58003E77A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64312B4-379E-0A47-AA2B-9B09A6B85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079632" y="139823"/>
            <a:ext cx="16859227" cy="699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336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应用管理</a:t>
            </a:r>
          </a:p>
        </p:txBody>
      </p:sp>
    </p:spTree>
    <p:extLst>
      <p:ext uri="{BB962C8B-B14F-4D97-AF65-F5344CB8AC3E}">
        <p14:creationId xmlns:p14="http://schemas.microsoft.com/office/powerpoint/2010/main" val="605837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E2CCBE-592A-634C-828F-C9CE044E8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94F419-B29C-7646-9A28-3B4FDB451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7CB1ADD-457A-264B-84AE-4C15F441A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06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79ACB9-0C8E-5544-A170-C4260D60311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2109" y="3308784"/>
            <a:ext cx="9147175" cy="1020762"/>
          </a:xfrm>
        </p:spPr>
        <p:txBody>
          <a:bodyPr>
            <a:normAutofit fontScale="90000"/>
          </a:bodyPr>
          <a:lstStyle/>
          <a:p>
            <a:r>
              <a:rPr lang="en" altLang="zh-CN" dirty="0"/>
              <a:t>“Only wimps use tape backup: _real_ men just upload their important stuff on ftp, and let the rest of the world mirror it”</a:t>
            </a:r>
            <a:r>
              <a:rPr lang="zh-CN" altLang="en" dirty="0"/>
              <a:t>（</a:t>
            </a:r>
            <a:r>
              <a:rPr lang="zh-CN" altLang="en-US" dirty="0"/>
              <a:t>只有愚昧的人才会用磁带来做备份，真正聪明的人会上传他们最重要的东西到</a:t>
            </a:r>
            <a:r>
              <a:rPr lang="en" altLang="zh-CN" dirty="0"/>
              <a:t>FTP</a:t>
            </a:r>
            <a:r>
              <a:rPr lang="zh-CN" altLang="en-US" dirty="0"/>
              <a:t>服务器上，而剩下事情是，让世界各地的人来镜像这些东西）</a:t>
            </a:r>
            <a:r>
              <a:rPr lang="en-US" altLang="zh-CN" dirty="0"/>
              <a:t>——(1996-07-20).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939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 err="1"/>
              <a:t>debian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中文</a:t>
            </a:r>
          </a:p>
        </p:txBody>
      </p:sp>
    </p:spTree>
    <p:extLst>
      <p:ext uri="{BB962C8B-B14F-4D97-AF65-F5344CB8AC3E}">
        <p14:creationId xmlns:p14="http://schemas.microsoft.com/office/powerpoint/2010/main" val="24092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3FD146-96D4-B74D-9F07-FDFA193F0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输入法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AC2EE1-1D7B-1B46-BEEE-A9323D692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选择输入法然后设置切换方式为两个</a:t>
            </a:r>
            <a:r>
              <a:rPr kumimoji="1" lang="en-US" altLang="zh-CN" dirty="0"/>
              <a:t>alt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8150075-2B9D-3E44-805A-56E405446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90500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557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84D5A5-E3F8-C148-80F1-DFD4B8F33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管理员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AB4054-DDFE-DC4A-A82D-0138C64122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默认不让登陆</a:t>
            </a:r>
            <a:endParaRPr kumimoji="1" lang="en-US" altLang="zh-CN" dirty="0"/>
          </a:p>
          <a:p>
            <a:r>
              <a:rPr kumimoji="1" lang="en-US" altLang="zh-CN" dirty="0" err="1"/>
              <a:t>Su</a:t>
            </a:r>
            <a:r>
              <a:rPr kumimoji="1" lang="zh-CN" altLang="en-US" dirty="0"/>
              <a:t> 然后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F88847-2EEB-B24C-955C-C80DC2FA6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5169" y="274638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71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4A8AA5-B79A-BF4B-8FDE-69812DE5B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安装在虚拟机上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1D0DBB-A73F-8F47-9481-AE90B7AB07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备份景象</a:t>
            </a:r>
            <a:endParaRPr kumimoji="1" lang="en-US" altLang="zh-CN" dirty="0"/>
          </a:p>
          <a:p>
            <a:r>
              <a:rPr kumimoji="1" lang="zh-CN" altLang="en-US"/>
              <a:t>保存快照</a:t>
            </a:r>
          </a:p>
        </p:txBody>
      </p:sp>
    </p:spTree>
    <p:extLst>
      <p:ext uri="{BB962C8B-B14F-4D97-AF65-F5344CB8AC3E}">
        <p14:creationId xmlns:p14="http://schemas.microsoft.com/office/powerpoint/2010/main" val="86461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1C92C-0D7C-4795-A244-27DA4ED0E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Oeasy</a:t>
            </a:r>
            <a:r>
              <a:rPr lang="zh-CN" altLang="en-US" dirty="0"/>
              <a:t>跟你玩转</a:t>
            </a:r>
            <a:r>
              <a:rPr lang="en-US" altLang="zh-CN" dirty="0"/>
              <a:t>vim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408F40A-0799-49D6-81CA-5B5D4752655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sz="12600" dirty="0">
                <a:solidFill>
                  <a:srgbClr val="00E300"/>
                </a:solidFill>
              </a:rPr>
              <a:t>有趣的命令</a:t>
            </a:r>
            <a:r>
              <a:rPr lang="en-US" altLang="zh-CN" sz="12600" dirty="0">
                <a:solidFill>
                  <a:srgbClr val="00E300"/>
                </a:solidFill>
              </a:rPr>
              <a:t>-yes</a:t>
            </a:r>
            <a:endParaRPr lang="zh-CN" altLang="en-US" sz="12600" dirty="0">
              <a:solidFill>
                <a:srgbClr val="00E3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438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69B3E2-D9EA-A147-AFAB-E4DC2C93D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3BF63C-99E5-1846-BE05-8054708C4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1477C76-AFC5-3141-9A7D-4F20F29992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600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黑板 16 x 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29465_TF02804846_TF02804846" id="{118C6178-8627-4F1A-8ADE-4D23F9B5C89B}" vid="{47D4BC64-CC5E-41E6-96A6-68E3DA472C92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7388</TotalTime>
  <Words>702</Words>
  <Application>Microsoft Macintosh PowerPoint</Application>
  <PresentationFormat>宽屏</PresentationFormat>
  <Paragraphs>126</Paragraphs>
  <Slides>33</Slides>
  <Notes>29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38" baseType="lpstr">
      <vt:lpstr>等线</vt:lpstr>
      <vt:lpstr>Microsoft YaHei UI</vt:lpstr>
      <vt:lpstr>Arial</vt:lpstr>
      <vt:lpstr>Consolas</vt:lpstr>
      <vt:lpstr>黑板 16 x 9</vt:lpstr>
      <vt:lpstr>Oeasy跟你玩转debian</vt:lpstr>
      <vt:lpstr>从debian官网</vt:lpstr>
      <vt:lpstr>PowerPoint 演示文稿</vt:lpstr>
      <vt:lpstr>Oeasy跟你玩转debian</vt:lpstr>
      <vt:lpstr>输入法</vt:lpstr>
      <vt:lpstr>管理员</vt:lpstr>
      <vt:lpstr>安装在虚拟机上</vt:lpstr>
      <vt:lpstr>Oeasy跟你玩转vim</vt:lpstr>
      <vt:lpstr>PowerPoint 演示文稿</vt:lpstr>
      <vt:lpstr>Oeasy跟你玩转vim</vt:lpstr>
      <vt:lpstr>PowerPoint 演示文稿</vt:lpstr>
      <vt:lpstr>PowerPoint 演示文稿</vt:lpstr>
      <vt:lpstr>Oeasy跟你玩转vim</vt:lpstr>
      <vt:lpstr>PowerPoint 演示文稿</vt:lpstr>
      <vt:lpstr>PowerPoint 演示文稿</vt:lpstr>
      <vt:lpstr>Oeasy跟你玩转vim</vt:lpstr>
      <vt:lpstr>PowerPoint 演示文稿</vt:lpstr>
      <vt:lpstr>Oeasy跟你玩转vim</vt:lpstr>
      <vt:lpstr>Oeasy跟你玩转vim</vt:lpstr>
      <vt:lpstr>PowerPoint 演示文稿</vt:lpstr>
      <vt:lpstr>PowerPoint 演示文稿</vt:lpstr>
      <vt:lpstr>Oeasy跟你玩转vim</vt:lpstr>
      <vt:lpstr>PowerPoint 演示文稿</vt:lpstr>
      <vt:lpstr>PowerPoint 演示文稿</vt:lpstr>
      <vt:lpstr>Oeasy跟你玩转vim</vt:lpstr>
      <vt:lpstr>PowerPoint 演示文稿</vt:lpstr>
      <vt:lpstr>PowerPoint 演示文稿</vt:lpstr>
      <vt:lpstr>Oeasy跟你玩转vim</vt:lpstr>
      <vt:lpstr> v</vt:lpstr>
      <vt:lpstr>PowerPoint 演示文稿</vt:lpstr>
      <vt:lpstr>Oeasy跟你玩转vim</vt:lpstr>
      <vt:lpstr>PowerPoint 演示文稿</vt:lpstr>
      <vt:lpstr>“Only wimps use tape backup: _real_ men just upload their important stuff on ftp, and let the rest of the world mirror it”（只有愚昧的人才会用磁带来做备份，真正聪明的人会上传他们最重要的东西到FTP服务器上，而剩下事情是，让世界各地的人来镜像这些东西）——(1996-07-20).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Oeasy跟你玩转git和GitHub</dc:title>
  <dc:subject/>
  <dc:creator>oeasy2019@outlook.com</dc:creator>
  <cp:keywords/>
  <dc:description/>
  <cp:lastModifiedBy>Microsoft Office User</cp:lastModifiedBy>
  <cp:revision>44</cp:revision>
  <dcterms:created xsi:type="dcterms:W3CDTF">2019-11-06T12:24:43Z</dcterms:created>
  <dcterms:modified xsi:type="dcterms:W3CDTF">2020-07-29T04:23:06Z</dcterms:modified>
  <cp:category/>
</cp:coreProperties>
</file>

<file path=docProps/thumbnail.jpeg>
</file>